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5E872-173B-4C8B-83A1-DC8949CDA38C}" type="datetimeFigureOut">
              <a:rPr kumimoji="1" lang="ja-JP" altLang="en-US" smtClean="0"/>
              <a:t>2010/8/15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67D5B-7A5E-4210-B539-A01DBA5B9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1275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5E872-173B-4C8B-83A1-DC8949CDA38C}" type="datetimeFigureOut">
              <a:rPr kumimoji="1" lang="ja-JP" altLang="en-US" smtClean="0"/>
              <a:t>2010/8/15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67D5B-7A5E-4210-B539-A01DBA5B9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6529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5E872-173B-4C8B-83A1-DC8949CDA38C}" type="datetimeFigureOut">
              <a:rPr kumimoji="1" lang="ja-JP" altLang="en-US" smtClean="0"/>
              <a:t>2010/8/15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67D5B-7A5E-4210-B539-A01DBA5B9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8769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5E872-173B-4C8B-83A1-DC8949CDA38C}" type="datetimeFigureOut">
              <a:rPr kumimoji="1" lang="ja-JP" altLang="en-US" smtClean="0"/>
              <a:t>2010/8/15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67D5B-7A5E-4210-B539-A01DBA5B9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711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5E872-173B-4C8B-83A1-DC8949CDA38C}" type="datetimeFigureOut">
              <a:rPr kumimoji="1" lang="ja-JP" altLang="en-US" smtClean="0"/>
              <a:t>2010/8/15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67D5B-7A5E-4210-B539-A01DBA5B9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1154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5E872-173B-4C8B-83A1-DC8949CDA38C}" type="datetimeFigureOut">
              <a:rPr kumimoji="1" lang="ja-JP" altLang="en-US" smtClean="0"/>
              <a:t>2010/8/15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67D5B-7A5E-4210-B539-A01DBA5B9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3954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5E872-173B-4C8B-83A1-DC8949CDA38C}" type="datetimeFigureOut">
              <a:rPr kumimoji="1" lang="ja-JP" altLang="en-US" smtClean="0"/>
              <a:t>2010/8/15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67D5B-7A5E-4210-B539-A01DBA5B9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546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5E872-173B-4C8B-83A1-DC8949CDA38C}" type="datetimeFigureOut">
              <a:rPr kumimoji="1" lang="ja-JP" altLang="en-US" smtClean="0"/>
              <a:t>2010/8/15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67D5B-7A5E-4210-B539-A01DBA5B9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7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5E872-173B-4C8B-83A1-DC8949CDA38C}" type="datetimeFigureOut">
              <a:rPr kumimoji="1" lang="ja-JP" altLang="en-US" smtClean="0"/>
              <a:t>2010/8/15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67D5B-7A5E-4210-B539-A01DBA5B9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728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5E872-173B-4C8B-83A1-DC8949CDA38C}" type="datetimeFigureOut">
              <a:rPr kumimoji="1" lang="ja-JP" altLang="en-US" smtClean="0"/>
              <a:t>2010/8/15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67D5B-7A5E-4210-B539-A01DBA5B9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8702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5E872-173B-4C8B-83A1-DC8949CDA38C}" type="datetimeFigureOut">
              <a:rPr kumimoji="1" lang="ja-JP" altLang="en-US" smtClean="0"/>
              <a:t>2010/8/15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67D5B-7A5E-4210-B539-A01DBA5B9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124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E5E872-173B-4C8B-83A1-DC8949CDA38C}" type="datetimeFigureOut">
              <a:rPr kumimoji="1" lang="ja-JP" altLang="en-US" smtClean="0"/>
              <a:t>2010/8/15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67D5B-7A5E-4210-B539-A01DBA5B9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8398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Procedure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Create your directory in /work1/RSM</a:t>
            </a:r>
            <a:br>
              <a:rPr kumimoji="1" lang="en-US" altLang="ja-JP" dirty="0" smtClean="0"/>
            </a:br>
            <a:r>
              <a:rPr kumimoji="1" lang="en-US" altLang="ja-JP" dirty="0" smtClean="0"/>
              <a:t>(you may continue using the directory you made in the morning)</a:t>
            </a:r>
          </a:p>
          <a:p>
            <a:r>
              <a:rPr lang="en-US" altLang="ja-JP" dirty="0" smtClean="0"/>
              <a:t>Data location</a:t>
            </a:r>
          </a:p>
          <a:p>
            <a:pPr lvl="1"/>
            <a:r>
              <a:rPr lang="en-US" altLang="ja-JP" dirty="0"/>
              <a:t>/</a:t>
            </a:r>
            <a:r>
              <a:rPr lang="en-US" altLang="ja-JP" dirty="0" smtClean="0"/>
              <a:t>work1/RSM/sun/RSM-course1.tar (140MB)</a:t>
            </a:r>
          </a:p>
          <a:p>
            <a:r>
              <a:rPr lang="en-US" altLang="ja-JP" dirty="0"/>
              <a:t>Copy </a:t>
            </a:r>
            <a:r>
              <a:rPr lang="en-US" altLang="ja-JP" dirty="0" smtClean="0"/>
              <a:t>RSM-course1.tar to your directory. </a:t>
            </a:r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en-US" altLang="ja-JP" dirty="0" smtClean="0"/>
              <a:t>DO NOT COPY into /home directory!!</a:t>
            </a:r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67545" y="4428401"/>
            <a:ext cx="8280919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eaLnBrk="0" fontAlgn="auto" latinLnBrk="1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dirty="0">
                <a:latin typeface="Courier" pitchFamily="49" charset="0"/>
              </a:rPr>
              <a:t>$ </a:t>
            </a:r>
            <a:r>
              <a:rPr lang="en-US" altLang="ja-JP" sz="1600" dirty="0" err="1">
                <a:latin typeface="Courier" pitchFamily="49" charset="0"/>
              </a:rPr>
              <a:t>cp</a:t>
            </a:r>
            <a:r>
              <a:rPr lang="en-US" altLang="ja-JP" sz="1600" dirty="0">
                <a:latin typeface="Courier" pitchFamily="49" charset="0"/>
              </a:rPr>
              <a:t> /work1/RSM/sun/RSM-course1.tar /work1/RSM/[</a:t>
            </a:r>
            <a:r>
              <a:rPr lang="en-US" altLang="ja-JP" sz="1600" dirty="0" err="1">
                <a:latin typeface="Courier" pitchFamily="49" charset="0"/>
              </a:rPr>
              <a:t>your_name</a:t>
            </a:r>
            <a:r>
              <a:rPr lang="en-US" altLang="ja-JP" sz="1600" dirty="0">
                <a:latin typeface="Courier" pitchFamily="49" charset="0"/>
              </a:rPr>
              <a:t>]/</a:t>
            </a:r>
          </a:p>
          <a:p>
            <a:pPr eaLnBrk="0" fontAlgn="auto" latinLnBrk="1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dirty="0">
                <a:latin typeface="Courier" pitchFamily="49" charset="0"/>
              </a:rPr>
              <a:t>$ tar -</a:t>
            </a:r>
            <a:r>
              <a:rPr lang="en-US" altLang="ja-JP" sz="1600" dirty="0" err="1">
                <a:latin typeface="Courier" pitchFamily="49" charset="0"/>
              </a:rPr>
              <a:t>xvf</a:t>
            </a:r>
            <a:r>
              <a:rPr lang="en-US" altLang="ja-JP" sz="1600" dirty="0">
                <a:latin typeface="Courier" pitchFamily="49" charset="0"/>
              </a:rPr>
              <a:t> RSM-course1.tar</a:t>
            </a:r>
          </a:p>
        </p:txBody>
      </p:sp>
    </p:spTree>
    <p:extLst>
      <p:ext uri="{BB962C8B-B14F-4D97-AF65-F5344CB8AC3E}">
        <p14:creationId xmlns:p14="http://schemas.microsoft.com/office/powerpoint/2010/main" val="161242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Compiling the programs.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Go to either </a:t>
            </a:r>
            <a:r>
              <a:rPr lang="en-US" altLang="ja-JP" dirty="0" err="1" smtClean="0"/>
              <a:t>prog-pcp</a:t>
            </a:r>
            <a:r>
              <a:rPr lang="en-US" altLang="ja-JP" dirty="0" smtClean="0"/>
              <a:t> or prog-t2m</a:t>
            </a:r>
          </a:p>
          <a:p>
            <a:r>
              <a:rPr lang="en-US" altLang="ja-JP" dirty="0" smtClean="0"/>
              <a:t>run </a:t>
            </a:r>
            <a:r>
              <a:rPr lang="en-US" altLang="ja-JP" dirty="0" err="1" smtClean="0"/>
              <a:t>ifort</a:t>
            </a:r>
            <a:r>
              <a:rPr lang="en-US" altLang="ja-JP" dirty="0" smtClean="0"/>
              <a:t> with “-assume </a:t>
            </a:r>
            <a:r>
              <a:rPr lang="en-US" altLang="ja-JP" dirty="0" err="1" smtClean="0"/>
              <a:t>byterecl</a:t>
            </a:r>
            <a:r>
              <a:rPr lang="en-US" altLang="ja-JP" dirty="0" smtClean="0"/>
              <a:t>” and “-convert </a:t>
            </a:r>
            <a:r>
              <a:rPr lang="en-US" altLang="ja-JP" dirty="0" err="1" smtClean="0"/>
              <a:t>big_endian</a:t>
            </a:r>
            <a:r>
              <a:rPr lang="en-US" altLang="ja-JP" dirty="0" smtClean="0"/>
              <a:t>”, and run the program</a:t>
            </a:r>
          </a:p>
          <a:p>
            <a:endParaRPr lang="en-US" altLang="ja-JP" dirty="0"/>
          </a:p>
          <a:p>
            <a:endParaRPr lang="en-US" altLang="ja-JP" dirty="0" smtClean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67545" y="3485326"/>
            <a:ext cx="8280919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eaLnBrk="0" fontAlgn="auto" latinLnBrk="1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dirty="0" smtClean="0">
                <a:latin typeface="Courier" pitchFamily="49" charset="0"/>
              </a:rPr>
              <a:t>$ cd </a:t>
            </a:r>
            <a:r>
              <a:rPr lang="en-US" altLang="ja-JP" sz="1600" dirty="0" err="1" smtClean="0">
                <a:latin typeface="Courier" pitchFamily="49" charset="0"/>
              </a:rPr>
              <a:t>prog-pcp</a:t>
            </a:r>
            <a:endParaRPr lang="en-US" altLang="ja-JP" sz="1600" dirty="0" smtClean="0">
              <a:latin typeface="Courier" pitchFamily="49" charset="0"/>
            </a:endParaRPr>
          </a:p>
          <a:p>
            <a:pPr eaLnBrk="0" fontAlgn="auto" latinLnBrk="1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dirty="0" smtClean="0">
                <a:latin typeface="Courier" pitchFamily="49" charset="0"/>
              </a:rPr>
              <a:t>$ </a:t>
            </a:r>
            <a:r>
              <a:rPr lang="en-US" altLang="ja-JP" sz="1600" dirty="0" err="1">
                <a:latin typeface="Courier" pitchFamily="49" charset="0"/>
              </a:rPr>
              <a:t>ifort</a:t>
            </a:r>
            <a:r>
              <a:rPr lang="en-US" altLang="ja-JP" sz="1600" dirty="0">
                <a:latin typeface="Courier" pitchFamily="49" charset="0"/>
              </a:rPr>
              <a:t> -assume </a:t>
            </a:r>
            <a:r>
              <a:rPr lang="en-US" altLang="ja-JP" sz="1600" dirty="0" err="1">
                <a:latin typeface="Courier" pitchFamily="49" charset="0"/>
              </a:rPr>
              <a:t>byterecl</a:t>
            </a:r>
            <a:r>
              <a:rPr lang="en-US" altLang="ja-JP" sz="1600" dirty="0">
                <a:latin typeface="Courier" pitchFamily="49" charset="0"/>
              </a:rPr>
              <a:t> -convert </a:t>
            </a:r>
            <a:r>
              <a:rPr lang="en-US" altLang="ja-JP" sz="1600" dirty="0" err="1">
                <a:latin typeface="Courier" pitchFamily="49" charset="0"/>
              </a:rPr>
              <a:t>big_endian</a:t>
            </a:r>
            <a:r>
              <a:rPr lang="en-US" altLang="ja-JP" sz="1600" dirty="0">
                <a:latin typeface="Courier" pitchFamily="49" charset="0"/>
              </a:rPr>
              <a:t>  clm-car1.f </a:t>
            </a:r>
            <a:r>
              <a:rPr lang="en-US" altLang="ja-JP" sz="1600" dirty="0" smtClean="0">
                <a:latin typeface="Courier" pitchFamily="49" charset="0"/>
              </a:rPr>
              <a:t>-o clm-car1</a:t>
            </a:r>
          </a:p>
          <a:p>
            <a:pPr eaLnBrk="0" fontAlgn="auto" latinLnBrk="1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dirty="0" smtClean="0">
                <a:latin typeface="Courier" pitchFamily="49" charset="0"/>
              </a:rPr>
              <a:t>$ ./clm-car1</a:t>
            </a:r>
          </a:p>
          <a:p>
            <a:pPr eaLnBrk="0" fontAlgn="auto" latinLnBrk="1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dirty="0" smtClean="0">
                <a:latin typeface="Courier" pitchFamily="49" charset="0"/>
              </a:rPr>
              <a:t>Do similar process for all .f files.</a:t>
            </a:r>
          </a:p>
          <a:p>
            <a:pPr eaLnBrk="0" fontAlgn="auto" latinLnBrk="1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1600" dirty="0">
              <a:latin typeface="Courier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950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Tasks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2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ja-JP" dirty="0" smtClean="0"/>
              <a:t>Compare</a:t>
            </a:r>
            <a:r>
              <a:rPr kumimoji="1" lang="en-US" altLang="ja-JP" dirty="0" smtClean="0"/>
              <a:t> Historical run and 20C DS data.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 smtClean="0"/>
              <a:t>Calculate differences between 20C and 21C DS data, with statistical significance.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dirty="0" smtClean="0"/>
              <a:t>Compare differences between CCSM and GFDL DS data, with statistical significance.</a:t>
            </a:r>
          </a:p>
          <a:p>
            <a:pPr marL="971550" lvl="1" indent="-514350">
              <a:buFont typeface="+mj-lt"/>
              <a:buAutoNum type="arabicPeriod"/>
            </a:pP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8165" y="3933056"/>
            <a:ext cx="4792067" cy="2678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直線矢印コネクタ 4"/>
          <p:cNvCxnSpPr/>
          <p:nvPr/>
        </p:nvCxnSpPr>
        <p:spPr>
          <a:xfrm>
            <a:off x="3995936" y="4437112"/>
            <a:ext cx="43204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4067944" y="4005064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1</a:t>
            </a:r>
            <a:endParaRPr kumimoji="1" lang="ja-JP" altLang="en-US" sz="2400" b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156176" y="4941168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2</a:t>
            </a:r>
            <a:endParaRPr kumimoji="1" lang="ja-JP" altLang="en-US" sz="2400" b="1" dirty="0"/>
          </a:p>
        </p:txBody>
      </p:sp>
      <p:cxnSp>
        <p:nvCxnSpPr>
          <p:cNvPr id="10" name="直線矢印コネクタ 9"/>
          <p:cNvCxnSpPr/>
          <p:nvPr/>
        </p:nvCxnSpPr>
        <p:spPr>
          <a:xfrm>
            <a:off x="6156176" y="4941168"/>
            <a:ext cx="0" cy="57606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>
            <a:off x="6660232" y="5694347"/>
            <a:ext cx="43204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6732240" y="5262299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3</a:t>
            </a:r>
            <a:endParaRPr kumimoji="1" lang="ja-JP" altLang="en-US" sz="2400" b="1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795027" y="5507940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CCSM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077864" y="5498648"/>
            <a:ext cx="67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GFDL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796136" y="4616460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CCSM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5757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1225</TotalTime>
  <Words>115</Words>
  <Application>Microsoft Office PowerPoint</Application>
  <PresentationFormat>画面に合わせる (4:3)</PresentationFormat>
  <Paragraphs>31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Procedure</vt:lpstr>
      <vt:lpstr>Compiling the programs.</vt:lpstr>
      <vt:lpstr>Tasks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kei</dc:creator>
  <cp:lastModifiedBy>kei</cp:lastModifiedBy>
  <cp:revision>10</cp:revision>
  <dcterms:created xsi:type="dcterms:W3CDTF">2010-08-12T05:45:52Z</dcterms:created>
  <dcterms:modified xsi:type="dcterms:W3CDTF">2010-08-15T14:36:52Z</dcterms:modified>
</cp:coreProperties>
</file>